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000372"/>
            <a:ext cx="3071802" cy="3857628"/>
          </a:xfrm>
          <a:prstGeom prst="rect">
            <a:avLst/>
          </a:prstGeom>
          <a:noFill/>
        </p:spPr>
      </p:pic>
      <p:pic>
        <p:nvPicPr>
          <p:cNvPr id="1027" name="Picture 3" descr="E:\DCIM\103_PANA\P103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40" cy="3143248"/>
          </a:xfrm>
          <a:prstGeom prst="rect">
            <a:avLst/>
          </a:prstGeom>
          <a:noFill/>
        </p:spPr>
      </p:pic>
      <p:pic>
        <p:nvPicPr>
          <p:cNvPr id="1028" name="Picture 4" descr="E:\DCIM\103_PANA\P103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0"/>
            <a:ext cx="3000396" cy="3143248"/>
          </a:xfrm>
          <a:prstGeom prst="rect">
            <a:avLst/>
          </a:prstGeom>
          <a:noFill/>
        </p:spPr>
      </p:pic>
      <p:pic>
        <p:nvPicPr>
          <p:cNvPr id="1029" name="Picture 5" descr="E:\DCIM\103_PANA\P1030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00372"/>
            <a:ext cx="3571900" cy="3857628"/>
          </a:xfrm>
          <a:prstGeom prst="rect">
            <a:avLst/>
          </a:prstGeom>
          <a:noFill/>
        </p:spPr>
      </p:pic>
      <p:pic>
        <p:nvPicPr>
          <p:cNvPr id="1030" name="Picture 6" descr="E:\DCIM\103_PANA\P1030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000372"/>
            <a:ext cx="3143240" cy="38576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642918"/>
            <a:ext cx="30003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06.05.2016.</a:t>
            </a:r>
          </a:p>
          <a:p>
            <a:pPr algn="ctr"/>
            <a:r>
              <a:rPr lang="ru-RU" dirty="0" smtClean="0"/>
              <a:t> </a:t>
            </a:r>
            <a:r>
              <a:rPr lang="ru-RU" sz="1600" dirty="0" smtClean="0"/>
              <a:t>«До победы дошел до конца» - встреча с ветераном.</a:t>
            </a:r>
          </a:p>
          <a:p>
            <a:pPr algn="ctr"/>
            <a:r>
              <a:rPr lang="ru-RU" sz="1600" dirty="0" smtClean="0"/>
              <a:t>Петровская сельская библиотека  с Петровским СДК организовало встречу с ветеранам ВОВ Беловым И.Г.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4</cp:revision>
  <dcterms:created xsi:type="dcterms:W3CDTF">2016-05-10T13:17:27Z</dcterms:created>
  <dcterms:modified xsi:type="dcterms:W3CDTF">2016-05-13T05:34:19Z</dcterms:modified>
</cp:coreProperties>
</file>